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29FC8-DE3E-4623-96F4-8C9FAEE429A3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B69C0-7099-4411-B3D4-87B9ACA70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497046" y="980642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defTabSz="914608"/>
            <a:r>
              <a:rPr lang="en-US" b="1" i="1" dirty="0" err="1" smtClean="0"/>
              <a:t>Dodgeball</a:t>
            </a:r>
            <a:endParaRPr lang="en-US" b="1" i="1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7507942" y="974148"/>
            <a:ext cx="65272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2012</a:t>
            </a:r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72265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4104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079" name="Group 743"/>
          <p:cNvGraphicFramePr>
            <a:graphicFrameLocks noGrp="1"/>
          </p:cNvGraphicFramePr>
          <p:nvPr/>
        </p:nvGraphicFramePr>
        <p:xfrm>
          <a:off x="164353" y="1385452"/>
          <a:ext cx="8820896" cy="5325589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2324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66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Godda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Catchem</a:t>
                      </a:r>
                      <a:r>
                        <a:rPr lang="en-US" sz="1100" dirty="0"/>
                        <a:t> 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Raw Dogs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September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1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Ballsagna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Pepper Grinders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6 Men 1 Tom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Theresa Fuller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Thugz</a:t>
                      </a:r>
                      <a:r>
                        <a:rPr lang="en-US" sz="1100" dirty="0" smtClean="0"/>
                        <a:t> Mansion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Raw Dogs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September 20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Ballsagna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Theresa Fuller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Thugz</a:t>
                      </a:r>
                      <a:r>
                        <a:rPr lang="en-US" sz="1100" dirty="0" smtClean="0"/>
                        <a:t> Mansion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6 Men 1 Tom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Pepper Grinders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Godda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Catchem</a:t>
                      </a:r>
                      <a:r>
                        <a:rPr lang="en-US" sz="1100" dirty="0"/>
                        <a:t> 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3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Pepper Grinders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September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Ballsagna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Raw Dogs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Theresa Fuller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6 Men 1 Tom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Thugz</a:t>
                      </a:r>
                      <a:r>
                        <a:rPr lang="en-US" sz="1100" dirty="0" smtClean="0"/>
                        <a:t> Mansion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Godda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Catchem</a:t>
                      </a:r>
                      <a:r>
                        <a:rPr lang="en-US" sz="1100" dirty="0"/>
                        <a:t> 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Raw Dogs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Theresa Fuller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September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6 Men 1 Tom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Godda Catchem 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Ballsagna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Pepper Grinders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Thugz</a:t>
                      </a:r>
                      <a:r>
                        <a:rPr lang="en-US" sz="1100" dirty="0" smtClean="0"/>
                        <a:t> Mansion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497046" y="980642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defTabSz="914608"/>
            <a:r>
              <a:rPr lang="en-US" b="1" i="1" dirty="0" err="1" smtClean="0"/>
              <a:t>Dodgeball</a:t>
            </a:r>
            <a:endParaRPr lang="en-US" b="1" i="1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7507942" y="974148"/>
            <a:ext cx="65272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2012</a:t>
            </a:r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72265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4104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079" name="Group 743"/>
          <p:cNvGraphicFramePr>
            <a:graphicFrameLocks noGrp="1"/>
          </p:cNvGraphicFramePr>
          <p:nvPr/>
        </p:nvGraphicFramePr>
        <p:xfrm>
          <a:off x="164353" y="1385452"/>
          <a:ext cx="8820896" cy="5325589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2324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66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Raw Dogs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2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nd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1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Ballsagna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Godda Catch 'Em 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6 Men 1 Tom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Theresa Fuller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Pepper Grinders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Godda Catch 'Em 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4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Raw Dogs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6 Men 1 Tom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Ballsagna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Pepper Grinders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Theresa Fuller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3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6 Men 1 Tom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9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Godda Catch 'Em 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Pepper Grinders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Raw Dogs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Theresa Fuller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Ballsagna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Pepper Grinders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11</a:t>
                      </a:r>
                      <a:r>
                        <a:rPr kumimoji="0" lang="en-US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6 Men 1 Tom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Theresa Fuller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Godda Catch 'Em 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Raw Dogs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Ballsagna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FH-2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7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30834</TotalTime>
  <Words>326</Words>
  <Application>Microsoft Office PowerPoint</Application>
  <PresentationFormat>On-screen Show (4:3)</PresentationFormat>
  <Paragraphs>200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9</cp:revision>
  <dcterms:created xsi:type="dcterms:W3CDTF">2011-09-16T18:28:42Z</dcterms:created>
  <dcterms:modified xsi:type="dcterms:W3CDTF">2012-09-20T18:07:43Z</dcterms:modified>
</cp:coreProperties>
</file>