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805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560" y="-4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B506A-C622-4C15-839F-56C63A1BA751}" type="datetimeFigureOut">
              <a:rPr lang="en-US" smtClean="0"/>
              <a:pPr/>
              <a:t>5/3/2013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0684A-5920-4A6F-BEDF-4A7A4D7359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B506A-C622-4C15-839F-56C63A1BA751}" type="datetimeFigureOut">
              <a:rPr lang="en-US" smtClean="0"/>
              <a:pPr/>
              <a:t>5/3/2013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0684A-5920-4A6F-BEDF-4A7A4D7359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B506A-C622-4C15-839F-56C63A1BA751}" type="datetimeFigureOut">
              <a:rPr lang="en-US" smtClean="0"/>
              <a:pPr/>
              <a:t>5/3/2013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0684A-5920-4A6F-BEDF-4A7A4D7359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1" y="2133601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05201" y="2133601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B506A-C622-4C15-839F-56C63A1BA751}" type="datetimeFigureOut">
              <a:rPr lang="en-US" smtClean="0"/>
              <a:pPr/>
              <a:t>5/3/2013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0684A-5920-4A6F-BEDF-4A7A4D7359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B506A-C622-4C15-839F-56C63A1BA751}" type="datetimeFigureOut">
              <a:rPr lang="en-US" smtClean="0"/>
              <a:pPr/>
              <a:t>5/3/2013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0684A-5920-4A6F-BEDF-4A7A4D7359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B506A-C622-4C15-839F-56C63A1BA751}" type="datetimeFigureOut">
              <a:rPr lang="en-US" smtClean="0"/>
              <a:pPr/>
              <a:t>5/3/2013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0684A-5920-4A6F-BEDF-4A7A4D7359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B506A-C622-4C15-839F-56C63A1BA751}" type="datetimeFigureOut">
              <a:rPr lang="en-US" smtClean="0"/>
              <a:pPr/>
              <a:t>5/3/2013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0684A-5920-4A6F-BEDF-4A7A4D7359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B506A-C622-4C15-839F-56C63A1BA751}" type="datetimeFigureOut">
              <a:rPr lang="en-US" smtClean="0"/>
              <a:pPr/>
              <a:t>5/3/2013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0684A-5920-4A6F-BEDF-4A7A4D7359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B506A-C622-4C15-839F-56C63A1BA751}" type="datetimeFigureOut">
              <a:rPr lang="en-US" smtClean="0"/>
              <a:pPr/>
              <a:t>5/3/2013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0684A-5920-4A6F-BEDF-4A7A4D7359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B506A-C622-4C15-839F-56C63A1BA751}" type="datetimeFigureOut">
              <a:rPr lang="en-US" smtClean="0"/>
              <a:pPr/>
              <a:t>5/3/2013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0684A-5920-4A6F-BEDF-4A7A4D7359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49" y="366713"/>
            <a:ext cx="1543051" cy="78009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1" y="366713"/>
            <a:ext cx="4476751" cy="78009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B506A-C622-4C15-839F-56C63A1BA751}" type="datetimeFigureOut">
              <a:rPr lang="en-US" smtClean="0"/>
              <a:pPr/>
              <a:t>5/3/2013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0684A-5920-4A6F-BEDF-4A7A4D7359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CB506A-C622-4C15-839F-56C63A1BA751}" type="datetimeFigureOut">
              <a:rPr lang="en-US" smtClean="0"/>
              <a:pPr/>
              <a:t>5/3/2013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E0684A-5920-4A6F-BEDF-4A7A4D7359D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214781" y="101744"/>
            <a:ext cx="8714441" cy="1177637"/>
          </a:xfrm>
          <a:prstGeom prst="rect">
            <a:avLst/>
          </a:prstGeom>
          <a:solidFill>
            <a:srgbClr val="FFFFFF"/>
          </a:solidFill>
          <a:ln w="57150" cmpd="thinThick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rgbClr val="808080">
                <a:alpha val="50000"/>
              </a:srgbClr>
            </a:outerShdw>
          </a:effectLst>
        </p:spPr>
        <p:txBody>
          <a:bodyPr lIns="91429" tIns="45714" rIns="91429" bIns="45714"/>
          <a:lstStyle/>
          <a:p>
            <a:pPr defTabSz="914608">
              <a:defRPr/>
            </a:pPr>
            <a:r>
              <a:rPr lang="en-US" i="1" dirty="0">
                <a:solidFill>
                  <a:srgbClr val="000000"/>
                </a:solidFill>
              </a:rPr>
              <a:t>		</a:t>
            </a:r>
            <a:endParaRPr lang="en-US" b="1" i="1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defTabSz="914608">
              <a:defRPr/>
            </a:pPr>
            <a:r>
              <a:rPr lang="en-US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			</a:t>
            </a:r>
            <a:r>
              <a:rPr lang="en-US" b="1" i="1" dirty="0">
                <a:solidFill>
                  <a:srgbClr val="000000"/>
                </a:solidFill>
              </a:rPr>
              <a:t>								</a:t>
            </a:r>
            <a:endParaRPr lang="en-US" dirty="0"/>
          </a:p>
        </p:txBody>
      </p:sp>
      <p:sp>
        <p:nvSpPr>
          <p:cNvPr id="3075" name="WordArt 3"/>
          <p:cNvSpPr>
            <a:spLocks noChangeArrowheads="1" noChangeShapeType="1" noTextEdit="1"/>
          </p:cNvSpPr>
          <p:nvPr/>
        </p:nvSpPr>
        <p:spPr bwMode="auto">
          <a:xfrm>
            <a:off x="2429810" y="448109"/>
            <a:ext cx="6323853" cy="514134"/>
          </a:xfrm>
          <a:prstGeom prst="rect">
            <a:avLst/>
          </a:prstGeom>
        </p:spPr>
        <p:txBody>
          <a:bodyPr wrap="none" lIns="82058" tIns="41029" rIns="82058" bIns="41029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200" kern="10" dirty="0">
                <a:ln w="25400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rgbClr val="000080"/>
                </a:solidFill>
                <a:latin typeface="Impact"/>
              </a:rPr>
              <a:t>SCHEDULE</a:t>
            </a:r>
          </a:p>
        </p:txBody>
      </p:sp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2497046" y="980642"/>
            <a:ext cx="4271308" cy="369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9" tIns="45714" rIns="91429" bIns="45714">
            <a:spAutoFit/>
          </a:bodyPr>
          <a:lstStyle/>
          <a:p>
            <a:pPr defTabSz="914608"/>
            <a:r>
              <a:rPr lang="en-US" b="1" i="1" dirty="0" smtClean="0">
                <a:solidFill>
                  <a:srgbClr val="000000"/>
                </a:solidFill>
              </a:rPr>
              <a:t>Arena Football</a:t>
            </a:r>
            <a:endParaRPr lang="en-US" dirty="0"/>
          </a:p>
        </p:txBody>
      </p:sp>
      <p:sp>
        <p:nvSpPr>
          <p:cNvPr id="3079" name="Rectangle 7"/>
          <p:cNvSpPr>
            <a:spLocks noChangeArrowheads="1"/>
          </p:cNvSpPr>
          <p:nvPr/>
        </p:nvSpPr>
        <p:spPr bwMode="auto">
          <a:xfrm>
            <a:off x="7226564" y="160193"/>
            <a:ext cx="1307836" cy="369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9" tIns="45714" rIns="91429" bIns="45714">
            <a:spAutoFit/>
          </a:bodyPr>
          <a:lstStyle/>
          <a:p>
            <a:pPr defTabSz="914608"/>
            <a:r>
              <a:rPr lang="en-US" b="1" dirty="0" smtClean="0">
                <a:solidFill>
                  <a:srgbClr val="000000"/>
                </a:solidFill>
              </a:rPr>
              <a:t>Intramurals</a:t>
            </a:r>
            <a:endParaRPr lang="en-US" dirty="0"/>
          </a:p>
        </p:txBody>
      </p:sp>
      <p:pic>
        <p:nvPicPr>
          <p:cNvPr id="3080" name="Picture 8" descr="endi-logo-seal-whit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7147" y="258691"/>
            <a:ext cx="1929280" cy="9709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3620" name="Group 308"/>
          <p:cNvGraphicFramePr>
            <a:graphicFrameLocks noGrp="1"/>
          </p:cNvGraphicFramePr>
          <p:nvPr/>
        </p:nvGraphicFramePr>
        <p:xfrm>
          <a:off x="170704" y="1295400"/>
          <a:ext cx="8820896" cy="5512942"/>
        </p:xfrm>
        <a:graphic>
          <a:graphicData uri="http://schemas.openxmlformats.org/drawingml/2006/table">
            <a:tbl>
              <a:tblPr/>
              <a:tblGrid>
                <a:gridCol w="1908735"/>
                <a:gridCol w="930088"/>
                <a:gridCol w="2325221"/>
                <a:gridCol w="487455"/>
                <a:gridCol w="2325221"/>
                <a:gridCol w="844176"/>
              </a:tblGrid>
              <a:tr h="22657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Date</a:t>
                      </a:r>
                      <a:endParaRPr kumimoji="0" 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Time</a:t>
                      </a: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Home</a:t>
                      </a: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 </a:t>
                      </a: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 </a:t>
                      </a:r>
                      <a:r>
                        <a:rPr kumimoji="0" lang="en-US" sz="8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Visitor</a:t>
                      </a: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Court </a:t>
                      </a:r>
                      <a:endParaRPr kumimoji="0" 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  <a:tr h="33064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Tuesday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+mn-lt"/>
                        </a:rPr>
                        <a:t>Kevin Marley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+mn-lt"/>
                        </a:rPr>
                        <a:t>San Quentin Convicts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FH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0644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April</a:t>
                      </a:r>
                      <a:r>
                        <a:rPr lang="en-US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16</a:t>
                      </a:r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th</a:t>
                      </a:r>
                      <a:endParaRPr lang="en-US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+mn-lt"/>
                        </a:rPr>
                        <a:t>Team </a:t>
                      </a:r>
                      <a:r>
                        <a:rPr lang="en-US" sz="1400" dirty="0" err="1">
                          <a:latin typeface="+mn-lt"/>
                        </a:rPr>
                        <a:t>Matys</a:t>
                      </a:r>
                      <a:endParaRPr lang="en-US" sz="14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+mn-lt"/>
                        </a:rPr>
                        <a:t>Sushi Egg Roll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FH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0644"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8:00pm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+mn-lt"/>
                        </a:rPr>
                        <a:t>The Road Sodas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+mn-lt"/>
                        </a:rPr>
                        <a:t>Team Pablo Sanchez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FH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0644"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8:30pm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+mn-lt"/>
                        </a:rPr>
                        <a:t>Dirty Mike and The Boys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+mn-lt"/>
                        </a:rPr>
                        <a:t>Gloves &amp; Gauze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FH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908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  <a:tr h="33064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Wednesday 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+mn-lt"/>
                        </a:rPr>
                        <a:t>Skiiyoup Gang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+mn-lt"/>
                        </a:rPr>
                        <a:t>The Big T's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FH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064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April 17</a:t>
                      </a:r>
                      <a:r>
                        <a:rPr kumimoji="0" lang="en-US" sz="14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th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+mn-lt"/>
                        </a:rPr>
                        <a:t>Billy Mullen TD's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+mn-lt"/>
                        </a:rPr>
                        <a:t>Knees </a:t>
                      </a:r>
                      <a:r>
                        <a:rPr lang="en-US" sz="1400" dirty="0" smtClean="0">
                          <a:latin typeface="+mn-lt"/>
                        </a:rPr>
                        <a:t>Doe</a:t>
                      </a:r>
                      <a:endParaRPr lang="en-US" sz="14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FH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064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8:00pm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+mn-lt"/>
                        </a:rPr>
                        <a:t>Sushi Egg Roll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+mn-lt"/>
                        </a:rPr>
                        <a:t>Kevin Marley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FH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064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8:30pm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+mn-lt"/>
                        </a:rPr>
                        <a:t>San Quentin Convicts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+mn-lt"/>
                        </a:rPr>
                        <a:t>Team Pablo Sanchez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FH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908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  <a:tr h="33064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Thursday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Team Matys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Gloves &amp; Gauze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FH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0644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April 18th</a:t>
                      </a:r>
                      <a:endParaRPr lang="en-US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The Road Sodas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The Big T's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FH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0644"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8:00pm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Dirty Mike and The Boys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Knees </a:t>
                      </a:r>
                      <a:r>
                        <a:rPr lang="en-US" sz="1400" dirty="0" smtClean="0"/>
                        <a:t>Doe</a:t>
                      </a:r>
                      <a:endParaRPr lang="en-US" sz="14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FH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0644"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8:30pm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Skiiyoup Gang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Billy Mullen TD's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FH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908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214781" y="101744"/>
            <a:ext cx="8714441" cy="1177637"/>
          </a:xfrm>
          <a:prstGeom prst="rect">
            <a:avLst/>
          </a:prstGeom>
          <a:solidFill>
            <a:srgbClr val="FFFFFF"/>
          </a:solidFill>
          <a:ln w="57150" cmpd="thinThick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rgbClr val="808080">
                <a:alpha val="50000"/>
              </a:srgbClr>
            </a:outerShdw>
          </a:effectLst>
        </p:spPr>
        <p:txBody>
          <a:bodyPr lIns="91429" tIns="45714" rIns="91429" bIns="45714"/>
          <a:lstStyle/>
          <a:p>
            <a:pPr defTabSz="914608">
              <a:defRPr/>
            </a:pPr>
            <a:r>
              <a:rPr lang="en-US" i="1" dirty="0">
                <a:solidFill>
                  <a:srgbClr val="000000"/>
                </a:solidFill>
              </a:rPr>
              <a:t>		</a:t>
            </a:r>
            <a:endParaRPr lang="en-US" b="1" i="1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defTabSz="914608">
              <a:defRPr/>
            </a:pPr>
            <a:r>
              <a:rPr lang="en-US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			</a:t>
            </a:r>
            <a:r>
              <a:rPr lang="en-US" b="1" i="1" dirty="0">
                <a:solidFill>
                  <a:srgbClr val="000000"/>
                </a:solidFill>
              </a:rPr>
              <a:t>								</a:t>
            </a:r>
            <a:endParaRPr lang="en-US" dirty="0"/>
          </a:p>
        </p:txBody>
      </p:sp>
      <p:sp>
        <p:nvSpPr>
          <p:cNvPr id="3075" name="WordArt 3"/>
          <p:cNvSpPr>
            <a:spLocks noChangeArrowheads="1" noChangeShapeType="1" noTextEdit="1"/>
          </p:cNvSpPr>
          <p:nvPr/>
        </p:nvSpPr>
        <p:spPr bwMode="auto">
          <a:xfrm>
            <a:off x="2429810" y="448109"/>
            <a:ext cx="6323853" cy="514134"/>
          </a:xfrm>
          <a:prstGeom prst="rect">
            <a:avLst/>
          </a:prstGeom>
        </p:spPr>
        <p:txBody>
          <a:bodyPr wrap="none" lIns="82058" tIns="41029" rIns="82058" bIns="41029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200" kern="10" dirty="0">
                <a:ln w="25400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rgbClr val="000080"/>
                </a:solidFill>
                <a:latin typeface="Impact"/>
              </a:rPr>
              <a:t>SCHEDULE</a:t>
            </a:r>
          </a:p>
        </p:txBody>
      </p:sp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2497046" y="980642"/>
            <a:ext cx="4271308" cy="369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9" tIns="45714" rIns="91429" bIns="45714">
            <a:spAutoFit/>
          </a:bodyPr>
          <a:lstStyle/>
          <a:p>
            <a:pPr defTabSz="914608"/>
            <a:r>
              <a:rPr lang="en-US" b="1" i="1" dirty="0" smtClean="0">
                <a:solidFill>
                  <a:srgbClr val="000000"/>
                </a:solidFill>
              </a:rPr>
              <a:t>Arena Football</a:t>
            </a:r>
            <a:endParaRPr lang="en-US" dirty="0"/>
          </a:p>
        </p:txBody>
      </p:sp>
      <p:sp>
        <p:nvSpPr>
          <p:cNvPr id="3079" name="Rectangle 7"/>
          <p:cNvSpPr>
            <a:spLocks noChangeArrowheads="1"/>
          </p:cNvSpPr>
          <p:nvPr/>
        </p:nvSpPr>
        <p:spPr bwMode="auto">
          <a:xfrm>
            <a:off x="7226564" y="160193"/>
            <a:ext cx="1307836" cy="369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9" tIns="45714" rIns="91429" bIns="45714">
            <a:spAutoFit/>
          </a:bodyPr>
          <a:lstStyle/>
          <a:p>
            <a:pPr defTabSz="914608"/>
            <a:r>
              <a:rPr lang="en-US" b="1" dirty="0" smtClean="0">
                <a:solidFill>
                  <a:srgbClr val="000000"/>
                </a:solidFill>
              </a:rPr>
              <a:t>Intramurals</a:t>
            </a:r>
            <a:endParaRPr lang="en-US" dirty="0"/>
          </a:p>
        </p:txBody>
      </p:sp>
      <p:pic>
        <p:nvPicPr>
          <p:cNvPr id="3080" name="Picture 8" descr="endi-logo-seal-whit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7147" y="258691"/>
            <a:ext cx="1929280" cy="9709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3620" name="Group 308"/>
          <p:cNvGraphicFramePr>
            <a:graphicFrameLocks noGrp="1"/>
          </p:cNvGraphicFramePr>
          <p:nvPr/>
        </p:nvGraphicFramePr>
        <p:xfrm>
          <a:off x="170704" y="1295400"/>
          <a:ext cx="8820896" cy="5487964"/>
        </p:xfrm>
        <a:graphic>
          <a:graphicData uri="http://schemas.openxmlformats.org/drawingml/2006/table">
            <a:tbl>
              <a:tblPr/>
              <a:tblGrid>
                <a:gridCol w="1908735"/>
                <a:gridCol w="930088"/>
                <a:gridCol w="2325221"/>
                <a:gridCol w="487455"/>
                <a:gridCol w="2325221"/>
                <a:gridCol w="844176"/>
              </a:tblGrid>
              <a:tr h="19220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Date</a:t>
                      </a:r>
                      <a:endParaRPr kumimoji="0" 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Time</a:t>
                      </a: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Home</a:t>
                      </a: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 </a:t>
                      </a: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 </a:t>
                      </a:r>
                      <a:r>
                        <a:rPr kumimoji="0" lang="en-US" sz="8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Visitor</a:t>
                      </a: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Court </a:t>
                      </a:r>
                      <a:endParaRPr kumimoji="0" 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  <a:tr h="2804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Monday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Kevin Marley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Team Pablo Sanchez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FH</a:t>
                      </a:r>
                      <a:endParaRPr lang="en-US" sz="11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485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April</a:t>
                      </a:r>
                      <a:r>
                        <a:rPr lang="en-US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22</a:t>
                      </a:r>
                      <a:r>
                        <a:rPr lang="en-US" sz="1400" baseline="30000" dirty="0" smtClean="0">
                          <a:latin typeface="Times New Roman" pitchFamily="18" charset="0"/>
                          <a:cs typeface="Times New Roman" pitchFamily="18" charset="0"/>
                        </a:rPr>
                        <a:t>nd</a:t>
                      </a:r>
                      <a:r>
                        <a:rPr lang="en-US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en-US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Sushi Egg Roll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Gloves &amp; Gauze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FH</a:t>
                      </a:r>
                      <a:endParaRPr lang="en-US" sz="11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485"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8:00pm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San Quentin Convicts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The Big T's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FH</a:t>
                      </a:r>
                      <a:endParaRPr lang="en-US" sz="11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485"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8:30pm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Team Matys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Knees </a:t>
                      </a:r>
                      <a:r>
                        <a:rPr lang="en-US" sz="1100" dirty="0" smtClean="0"/>
                        <a:t>Doe</a:t>
                      </a:r>
                      <a:endParaRPr lang="en-US" sz="11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FH</a:t>
                      </a:r>
                      <a:endParaRPr lang="en-US" sz="11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371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  <a:tr h="2804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Tuesday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The Road Sodas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Billy Mullen TD's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FH</a:t>
                      </a:r>
                      <a:endParaRPr lang="en-US" sz="11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4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April 23</a:t>
                      </a:r>
                      <a:r>
                        <a:rPr kumimoji="0" lang="en-US" sz="14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rd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Team Pablo Sanchez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The Big T's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FH</a:t>
                      </a:r>
                      <a:endParaRPr lang="en-US" sz="11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4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8:00pm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Gloves &amp; Gauze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Kevin Marley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FH</a:t>
                      </a:r>
                      <a:endParaRPr lang="en-US" sz="11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4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8:30pm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Dirty Mike and The Boys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Skiiyoup Gang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FH</a:t>
                      </a:r>
                      <a:endParaRPr lang="en-US" sz="11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371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  <a:tr h="2804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Wednesday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Sushi Egg Roll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Knees </a:t>
                      </a:r>
                      <a:r>
                        <a:rPr lang="en-US" sz="1100" dirty="0" smtClean="0"/>
                        <a:t>Doe</a:t>
                      </a:r>
                      <a:endParaRPr lang="en-US" sz="11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FH</a:t>
                      </a:r>
                      <a:endParaRPr lang="en-US" sz="11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485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April 24</a:t>
                      </a:r>
                      <a:r>
                        <a:rPr lang="en-US" sz="1400" baseline="30000" dirty="0" smtClean="0">
                          <a:latin typeface="Times New Roman" pitchFamily="18" charset="0"/>
                          <a:cs typeface="Times New Roman" pitchFamily="18" charset="0"/>
                        </a:rPr>
                        <a:t>th</a:t>
                      </a:r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en-US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San Quentin Convicts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Billy Mullen TD's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FH</a:t>
                      </a:r>
                      <a:endParaRPr lang="en-US" sz="11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485"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8:00pm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The Road Sodas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Dirty Mike and The Boys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/>
                        <a:t>FH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485"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8:30pm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Team </a:t>
                      </a:r>
                      <a:r>
                        <a:rPr lang="en-US" sz="1100" dirty="0" err="1"/>
                        <a:t>Matys</a:t>
                      </a:r>
                      <a:endParaRPr lang="en-US" sz="11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Skiiyoup Gang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FH</a:t>
                      </a:r>
                      <a:endParaRPr lang="en-US" sz="11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371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  <a:tr h="25371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Thursday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Kevin Marley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The Big T's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FH</a:t>
                      </a:r>
                      <a:endParaRPr lang="en-US" sz="11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5371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April 25</a:t>
                      </a:r>
                      <a:r>
                        <a:rPr kumimoji="0" lang="en-US" sz="14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th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Gloves &amp; Gauze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Knees </a:t>
                      </a:r>
                      <a:r>
                        <a:rPr lang="en-US" sz="1100" dirty="0" smtClean="0"/>
                        <a:t>Doe</a:t>
                      </a:r>
                      <a:endParaRPr lang="en-US" sz="11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FH</a:t>
                      </a:r>
                      <a:endParaRPr lang="en-US" sz="11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5371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8:00pm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Team Pablo Sanchez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Billy Mullen TD's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FH</a:t>
                      </a:r>
                      <a:endParaRPr lang="en-US" sz="11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5371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8:30pm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Sushi Egg Roll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Skiiyoup Gang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FH</a:t>
                      </a:r>
                      <a:endParaRPr lang="en-US" sz="11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214781" y="101744"/>
            <a:ext cx="8714441" cy="1177637"/>
          </a:xfrm>
          <a:prstGeom prst="rect">
            <a:avLst/>
          </a:prstGeom>
          <a:solidFill>
            <a:srgbClr val="FFFFFF"/>
          </a:solidFill>
          <a:ln w="57150" cmpd="thinThick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rgbClr val="808080">
                <a:alpha val="50000"/>
              </a:srgbClr>
            </a:outerShdw>
          </a:effectLst>
        </p:spPr>
        <p:txBody>
          <a:bodyPr lIns="91429" tIns="45714" rIns="91429" bIns="45714"/>
          <a:lstStyle/>
          <a:p>
            <a:pPr defTabSz="914608">
              <a:defRPr/>
            </a:pPr>
            <a:r>
              <a:rPr lang="en-US" i="1" dirty="0">
                <a:solidFill>
                  <a:srgbClr val="000000"/>
                </a:solidFill>
              </a:rPr>
              <a:t>		</a:t>
            </a:r>
            <a:endParaRPr lang="en-US" b="1" i="1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defTabSz="914608">
              <a:defRPr/>
            </a:pPr>
            <a:r>
              <a:rPr lang="en-US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			</a:t>
            </a:r>
            <a:r>
              <a:rPr lang="en-US" b="1" i="1" dirty="0">
                <a:solidFill>
                  <a:srgbClr val="000000"/>
                </a:solidFill>
              </a:rPr>
              <a:t>								</a:t>
            </a:r>
            <a:endParaRPr lang="en-US" dirty="0"/>
          </a:p>
        </p:txBody>
      </p:sp>
      <p:sp>
        <p:nvSpPr>
          <p:cNvPr id="3075" name="WordArt 3"/>
          <p:cNvSpPr>
            <a:spLocks noChangeArrowheads="1" noChangeShapeType="1" noTextEdit="1"/>
          </p:cNvSpPr>
          <p:nvPr/>
        </p:nvSpPr>
        <p:spPr bwMode="auto">
          <a:xfrm>
            <a:off x="2429810" y="448109"/>
            <a:ext cx="6323853" cy="514134"/>
          </a:xfrm>
          <a:prstGeom prst="rect">
            <a:avLst/>
          </a:prstGeom>
        </p:spPr>
        <p:txBody>
          <a:bodyPr wrap="none" lIns="82058" tIns="41029" rIns="82058" bIns="41029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200" kern="10" dirty="0">
                <a:ln w="25400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rgbClr val="000080"/>
                </a:solidFill>
                <a:latin typeface="Impact"/>
              </a:rPr>
              <a:t>SCHEDULE</a:t>
            </a:r>
          </a:p>
        </p:txBody>
      </p:sp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2497046" y="980642"/>
            <a:ext cx="4271308" cy="369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9" tIns="45714" rIns="91429" bIns="45714">
            <a:spAutoFit/>
          </a:bodyPr>
          <a:lstStyle/>
          <a:p>
            <a:pPr defTabSz="914608"/>
            <a:r>
              <a:rPr lang="en-US" b="1" i="1" dirty="0" smtClean="0">
                <a:solidFill>
                  <a:srgbClr val="000000"/>
                </a:solidFill>
              </a:rPr>
              <a:t>Arena Football</a:t>
            </a:r>
            <a:endParaRPr lang="en-US" dirty="0"/>
          </a:p>
        </p:txBody>
      </p:sp>
      <p:sp>
        <p:nvSpPr>
          <p:cNvPr id="3079" name="Rectangle 7"/>
          <p:cNvSpPr>
            <a:spLocks noChangeArrowheads="1"/>
          </p:cNvSpPr>
          <p:nvPr/>
        </p:nvSpPr>
        <p:spPr bwMode="auto">
          <a:xfrm>
            <a:off x="7226564" y="160193"/>
            <a:ext cx="1307836" cy="369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9" tIns="45714" rIns="91429" bIns="45714">
            <a:spAutoFit/>
          </a:bodyPr>
          <a:lstStyle/>
          <a:p>
            <a:pPr defTabSz="914608"/>
            <a:r>
              <a:rPr lang="en-US" b="1" dirty="0" smtClean="0">
                <a:solidFill>
                  <a:srgbClr val="000000"/>
                </a:solidFill>
              </a:rPr>
              <a:t>Intramurals</a:t>
            </a:r>
            <a:endParaRPr lang="en-US" dirty="0"/>
          </a:p>
        </p:txBody>
      </p:sp>
      <p:pic>
        <p:nvPicPr>
          <p:cNvPr id="3080" name="Picture 8" descr="endi-logo-seal-whit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7147" y="258691"/>
            <a:ext cx="1929280" cy="9709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3620" name="Group 308"/>
          <p:cNvGraphicFramePr>
            <a:graphicFrameLocks noGrp="1"/>
          </p:cNvGraphicFramePr>
          <p:nvPr/>
        </p:nvGraphicFramePr>
        <p:xfrm>
          <a:off x="170704" y="1295400"/>
          <a:ext cx="8820896" cy="5495268"/>
        </p:xfrm>
        <a:graphic>
          <a:graphicData uri="http://schemas.openxmlformats.org/drawingml/2006/table">
            <a:tbl>
              <a:tblPr/>
              <a:tblGrid>
                <a:gridCol w="1908735"/>
                <a:gridCol w="930088"/>
                <a:gridCol w="2325221"/>
                <a:gridCol w="487455"/>
                <a:gridCol w="2325221"/>
                <a:gridCol w="844176"/>
              </a:tblGrid>
              <a:tr h="19220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Date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Time</a:t>
                      </a:r>
                      <a:endParaRPr kumimoji="0" 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Home</a:t>
                      </a:r>
                      <a:endParaRPr kumimoji="0" 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 </a:t>
                      </a:r>
                      <a:endParaRPr kumimoji="0" 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 </a:t>
                      </a:r>
                      <a:r>
                        <a:rPr kumimoji="0" lang="en-US" sz="9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Visitor</a:t>
                      </a:r>
                      <a:endParaRPr kumimoji="0" 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Court 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  <a:tr h="2804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Monday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San Quentin Convicts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Dirty Mike and The Boys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FH</a:t>
                      </a:r>
                      <a:endParaRPr lang="en-US" sz="11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485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April</a:t>
                      </a:r>
                      <a:r>
                        <a:rPr lang="en-US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29th</a:t>
                      </a:r>
                      <a:endParaRPr lang="en-US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Team Matys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The Road Sodas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FH</a:t>
                      </a:r>
                      <a:endParaRPr lang="en-US" sz="11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485"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8:00pm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Knees </a:t>
                      </a:r>
                      <a:r>
                        <a:rPr lang="en-US" sz="1100" dirty="0" smtClean="0"/>
                        <a:t>Doe</a:t>
                      </a:r>
                      <a:endParaRPr lang="en-US" sz="11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Kevin Marley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FH</a:t>
                      </a:r>
                      <a:endParaRPr lang="en-US" sz="11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485"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8:30pm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The Big T's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Billy Mullen TD's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FH</a:t>
                      </a:r>
                      <a:endParaRPr lang="en-US" sz="11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371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  <a:tr h="2804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Tuesday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San Quentin Convicts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Team Matys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FH</a:t>
                      </a:r>
                      <a:endParaRPr lang="en-US" sz="11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4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April 30</a:t>
                      </a:r>
                      <a:r>
                        <a:rPr kumimoji="0" lang="en-US" sz="14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th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Team Pablo Sanchez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Dirty Mike and The Boys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FH</a:t>
                      </a:r>
                      <a:endParaRPr lang="en-US" sz="11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4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8:00pm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Sushi Egg Roll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The Road Sodas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FH</a:t>
                      </a:r>
                      <a:endParaRPr lang="en-US" sz="11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4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8:30pm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Gloves &amp; Gauze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Skiiyoup Gang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FH</a:t>
                      </a:r>
                      <a:endParaRPr lang="en-US" sz="11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371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  <a:tr h="2804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Wednesday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Kevin Marley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Billy Mullen TD's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FH</a:t>
                      </a:r>
                      <a:endParaRPr lang="en-US" sz="11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485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May 1st</a:t>
                      </a:r>
                      <a:endParaRPr lang="en-US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Gloves &amp; Gauze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The Road Sodas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/>
                        <a:t>FH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485"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8:00pm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The Big T's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Dirty Mike and The Boys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FH</a:t>
                      </a:r>
                      <a:endParaRPr lang="en-US" sz="11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485"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8:30pm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Knees </a:t>
                      </a:r>
                      <a:r>
                        <a:rPr lang="en-US" sz="1100" dirty="0" smtClean="0"/>
                        <a:t>Doe</a:t>
                      </a:r>
                      <a:endParaRPr lang="en-US" sz="11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Skiiyoup Gang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FH</a:t>
                      </a:r>
                      <a:endParaRPr lang="en-US" sz="11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371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  <a:tr h="25371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Thursday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Team Pablo Sanchez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Team Matys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FH</a:t>
                      </a:r>
                      <a:endParaRPr lang="en-US" sz="11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5371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May 2</a:t>
                      </a:r>
                      <a:r>
                        <a:rPr kumimoji="0" lang="en-US" sz="14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nd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Sushi Egg Roll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San Quentin Convicts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FH</a:t>
                      </a:r>
                      <a:endParaRPr lang="en-US" sz="11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5371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8:00pm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Billy Mullen TD's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Dirty Mike and The Boys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FH</a:t>
                      </a:r>
                      <a:endParaRPr lang="en-US" sz="11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5371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8:30pm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err="1"/>
                        <a:t>Skiiyoup</a:t>
                      </a:r>
                      <a:r>
                        <a:rPr lang="en-US" sz="1100" dirty="0"/>
                        <a:t> Gang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Kevin Marley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FH</a:t>
                      </a:r>
                      <a:endParaRPr lang="en-US" sz="11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214781" y="101744"/>
            <a:ext cx="8714441" cy="1177637"/>
          </a:xfrm>
          <a:prstGeom prst="rect">
            <a:avLst/>
          </a:prstGeom>
          <a:solidFill>
            <a:srgbClr val="FFFFFF"/>
          </a:solidFill>
          <a:ln w="57150" cmpd="thinThick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rgbClr val="808080">
                <a:alpha val="50000"/>
              </a:srgbClr>
            </a:outerShdw>
          </a:effectLst>
        </p:spPr>
        <p:txBody>
          <a:bodyPr lIns="91429" tIns="45714" rIns="91429" bIns="45714"/>
          <a:lstStyle/>
          <a:p>
            <a:pPr defTabSz="914608">
              <a:defRPr/>
            </a:pPr>
            <a:r>
              <a:rPr lang="en-US" i="1" dirty="0">
                <a:solidFill>
                  <a:srgbClr val="000000"/>
                </a:solidFill>
              </a:rPr>
              <a:t>		</a:t>
            </a:r>
            <a:endParaRPr lang="en-US" b="1" i="1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defTabSz="914608">
              <a:defRPr/>
            </a:pPr>
            <a:r>
              <a:rPr lang="en-US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			</a:t>
            </a:r>
            <a:r>
              <a:rPr lang="en-US" b="1" i="1" dirty="0">
                <a:solidFill>
                  <a:srgbClr val="000000"/>
                </a:solidFill>
              </a:rPr>
              <a:t>								</a:t>
            </a:r>
            <a:endParaRPr lang="en-US" dirty="0"/>
          </a:p>
        </p:txBody>
      </p:sp>
      <p:sp>
        <p:nvSpPr>
          <p:cNvPr id="3075" name="WordArt 3"/>
          <p:cNvSpPr>
            <a:spLocks noChangeArrowheads="1" noChangeShapeType="1" noTextEdit="1"/>
          </p:cNvSpPr>
          <p:nvPr/>
        </p:nvSpPr>
        <p:spPr bwMode="auto">
          <a:xfrm>
            <a:off x="2429810" y="448109"/>
            <a:ext cx="6323853" cy="514134"/>
          </a:xfrm>
          <a:prstGeom prst="rect">
            <a:avLst/>
          </a:prstGeom>
        </p:spPr>
        <p:txBody>
          <a:bodyPr wrap="none" lIns="82058" tIns="41029" rIns="82058" bIns="41029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200" kern="10" dirty="0">
                <a:ln w="25400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rgbClr val="000080"/>
                </a:solidFill>
                <a:latin typeface="Impact"/>
              </a:rPr>
              <a:t>SCHEDULE</a:t>
            </a:r>
          </a:p>
        </p:txBody>
      </p:sp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2497046" y="980642"/>
            <a:ext cx="4271308" cy="369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9" tIns="45714" rIns="91429" bIns="45714">
            <a:spAutoFit/>
          </a:bodyPr>
          <a:lstStyle/>
          <a:p>
            <a:pPr defTabSz="914608"/>
            <a:r>
              <a:rPr lang="en-US" b="1" i="1" dirty="0" smtClean="0">
                <a:solidFill>
                  <a:srgbClr val="000000"/>
                </a:solidFill>
              </a:rPr>
              <a:t>Arena Football</a:t>
            </a:r>
            <a:endParaRPr lang="en-US" dirty="0"/>
          </a:p>
        </p:txBody>
      </p:sp>
      <p:sp>
        <p:nvSpPr>
          <p:cNvPr id="3079" name="Rectangle 7"/>
          <p:cNvSpPr>
            <a:spLocks noChangeArrowheads="1"/>
          </p:cNvSpPr>
          <p:nvPr/>
        </p:nvSpPr>
        <p:spPr bwMode="auto">
          <a:xfrm>
            <a:off x="7226564" y="160193"/>
            <a:ext cx="1307836" cy="369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9" tIns="45714" rIns="91429" bIns="45714">
            <a:spAutoFit/>
          </a:bodyPr>
          <a:lstStyle/>
          <a:p>
            <a:pPr defTabSz="914608"/>
            <a:r>
              <a:rPr lang="en-US" b="1" dirty="0" smtClean="0">
                <a:solidFill>
                  <a:srgbClr val="000000"/>
                </a:solidFill>
              </a:rPr>
              <a:t>Intramurals</a:t>
            </a:r>
            <a:endParaRPr lang="en-US" dirty="0"/>
          </a:p>
        </p:txBody>
      </p:sp>
      <p:pic>
        <p:nvPicPr>
          <p:cNvPr id="3080" name="Picture 8" descr="endi-logo-seal-whit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7147" y="258691"/>
            <a:ext cx="1929280" cy="9709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3620" name="Group 308"/>
          <p:cNvGraphicFramePr>
            <a:graphicFrameLocks noGrp="1"/>
          </p:cNvGraphicFramePr>
          <p:nvPr/>
        </p:nvGraphicFramePr>
        <p:xfrm>
          <a:off x="170704" y="1524002"/>
          <a:ext cx="8820897" cy="4800598"/>
        </p:xfrm>
        <a:graphic>
          <a:graphicData uri="http://schemas.openxmlformats.org/drawingml/2006/table">
            <a:tbl>
              <a:tblPr/>
              <a:tblGrid>
                <a:gridCol w="1886696"/>
                <a:gridCol w="609600"/>
                <a:gridCol w="762000"/>
                <a:gridCol w="2209800"/>
                <a:gridCol w="747220"/>
                <a:gridCol w="1911579"/>
                <a:gridCol w="694002"/>
              </a:tblGrid>
              <a:tr h="39351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Date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GAME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Time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Home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 </a:t>
                      </a:r>
                      <a:endParaRPr kumimoji="0" 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 </a:t>
                      </a:r>
                      <a:r>
                        <a:rPr kumimoji="0" lang="en-US" sz="9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Visitor</a:t>
                      </a:r>
                      <a:endParaRPr kumimoji="0" 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Court 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  <a:tr h="55324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Tuesday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err="1" smtClean="0"/>
                        <a:t>Skiiyoup</a:t>
                      </a:r>
                      <a:endParaRPr lang="en-US" sz="11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Road Sodas</a:t>
                      </a:r>
                      <a:endParaRPr lang="en-US" sz="11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FH</a:t>
                      </a:r>
                      <a:endParaRPr lang="en-US" sz="11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3242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May 7th</a:t>
                      </a:r>
                      <a:endParaRPr lang="en-US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en-US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The Big T’s</a:t>
                      </a:r>
                      <a:endParaRPr lang="en-US" sz="11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Gloves</a:t>
                      </a:r>
                      <a:r>
                        <a:rPr lang="en-US" sz="1100" baseline="0" dirty="0" smtClean="0"/>
                        <a:t> and Gauze</a:t>
                      </a:r>
                      <a:endParaRPr lang="en-US" sz="11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FH</a:t>
                      </a:r>
                      <a:endParaRPr lang="en-US" sz="11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3242"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3</a:t>
                      </a:r>
                      <a:endParaRPr lang="en-US" sz="1400" dirty="0"/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8:00pm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Team </a:t>
                      </a:r>
                      <a:r>
                        <a:rPr lang="en-US" sz="1100" dirty="0" err="1" smtClean="0"/>
                        <a:t>Matys</a:t>
                      </a:r>
                      <a:endParaRPr lang="en-US" sz="11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Billy </a:t>
                      </a:r>
                      <a:r>
                        <a:rPr lang="en-US" sz="1100" dirty="0" err="1" smtClean="0"/>
                        <a:t>Mullens</a:t>
                      </a:r>
                      <a:r>
                        <a:rPr lang="en-US" sz="1100" dirty="0" smtClean="0"/>
                        <a:t> TD’s</a:t>
                      </a:r>
                      <a:endParaRPr lang="en-US" sz="11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FH</a:t>
                      </a:r>
                      <a:endParaRPr lang="en-US" sz="11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381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  <a:tr h="55324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Wednesday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Team Pablo Sanchez</a:t>
                      </a:r>
                      <a:endParaRPr lang="en-US" sz="11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Winner of Game 1</a:t>
                      </a:r>
                      <a:endParaRPr lang="en-US" sz="11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FH</a:t>
                      </a:r>
                      <a:endParaRPr lang="en-US" sz="11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324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May 8th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Winner</a:t>
                      </a:r>
                      <a:r>
                        <a:rPr lang="en-US" sz="1100" baseline="0" dirty="0" smtClean="0"/>
                        <a:t> of Game 2</a:t>
                      </a:r>
                      <a:endParaRPr lang="en-US" sz="11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Winner of Game 3</a:t>
                      </a:r>
                      <a:endParaRPr lang="en-US" sz="11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FH</a:t>
                      </a:r>
                      <a:endParaRPr lang="en-US" sz="11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324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CHAMPIONSHIP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8:00pm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Winner</a:t>
                      </a:r>
                      <a:r>
                        <a:rPr lang="en-US" sz="1100" baseline="0" dirty="0" smtClean="0"/>
                        <a:t> of Game 4</a:t>
                      </a:r>
                      <a:endParaRPr lang="en-US" sz="11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Winner of Game 5</a:t>
                      </a:r>
                      <a:endParaRPr lang="en-US" sz="11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FH</a:t>
                      </a:r>
                      <a:endParaRPr lang="en-US" sz="11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381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21295</TotalTime>
  <Words>566</Words>
  <Application>Microsoft Office PowerPoint</Application>
  <PresentationFormat>On-screen Show (4:3)</PresentationFormat>
  <Paragraphs>328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Slide 1</vt:lpstr>
      <vt:lpstr>Slide 2</vt:lpstr>
      <vt:lpstr>Slide 3</vt:lpstr>
      <vt:lpstr>Slide 4</vt:lpstr>
    </vt:vector>
  </TitlesOfParts>
  <Company>Endicott College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sangelo</dc:creator>
  <cp:lastModifiedBy>gseney</cp:lastModifiedBy>
  <cp:revision>53</cp:revision>
  <dcterms:created xsi:type="dcterms:W3CDTF">2009-09-15T17:29:08Z</dcterms:created>
  <dcterms:modified xsi:type="dcterms:W3CDTF">2013-05-03T12:58:31Z</dcterms:modified>
</cp:coreProperties>
</file>