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1" r:id="rId3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2208" y="-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7F984-655E-49AD-A7FD-EBA2C3D1F21F}" type="datetimeFigureOut">
              <a:rPr lang="en-GB" smtClean="0"/>
              <a:pPr/>
              <a:t>29/11/2012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B1485-4C3B-4471-A291-2EBC6C0AEF4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7F984-655E-49AD-A7FD-EBA2C3D1F21F}" type="datetimeFigureOut">
              <a:rPr lang="en-GB" smtClean="0"/>
              <a:pPr/>
              <a:t>29/11/2012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B1485-4C3B-4471-A291-2EBC6C0AEF4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7F984-655E-49AD-A7FD-EBA2C3D1F21F}" type="datetimeFigureOut">
              <a:rPr lang="en-GB" smtClean="0"/>
              <a:pPr/>
              <a:t>29/11/2012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B1485-4C3B-4471-A291-2EBC6C0AEF4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7F984-655E-49AD-A7FD-EBA2C3D1F21F}" type="datetimeFigureOut">
              <a:rPr lang="en-GB" smtClean="0"/>
              <a:pPr/>
              <a:t>29/11/2012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B1485-4C3B-4471-A291-2EBC6C0AEF4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7F984-655E-49AD-A7FD-EBA2C3D1F21F}" type="datetimeFigureOut">
              <a:rPr lang="en-GB" smtClean="0"/>
              <a:pPr/>
              <a:t>29/11/2012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B1485-4C3B-4471-A291-2EBC6C0AEF4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7F984-655E-49AD-A7FD-EBA2C3D1F21F}" type="datetimeFigureOut">
              <a:rPr lang="en-GB" smtClean="0"/>
              <a:pPr/>
              <a:t>29/11/2012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B1485-4C3B-4471-A291-2EBC6C0AEF4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7F984-655E-49AD-A7FD-EBA2C3D1F21F}" type="datetimeFigureOut">
              <a:rPr lang="en-GB" smtClean="0"/>
              <a:pPr/>
              <a:t>29/11/2012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B1485-4C3B-4471-A291-2EBC6C0AEF4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7F984-655E-49AD-A7FD-EBA2C3D1F21F}" type="datetimeFigureOut">
              <a:rPr lang="en-GB" smtClean="0"/>
              <a:pPr/>
              <a:t>29/11/2012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B1485-4C3B-4471-A291-2EBC6C0AEF4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7F984-655E-49AD-A7FD-EBA2C3D1F21F}" type="datetimeFigureOut">
              <a:rPr lang="en-GB" smtClean="0"/>
              <a:pPr/>
              <a:t>29/11/2012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B1485-4C3B-4471-A291-2EBC6C0AEF4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7F984-655E-49AD-A7FD-EBA2C3D1F21F}" type="datetimeFigureOut">
              <a:rPr lang="en-GB" smtClean="0"/>
              <a:pPr/>
              <a:t>29/11/2012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B1485-4C3B-4471-A291-2EBC6C0AEF4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7F984-655E-49AD-A7FD-EBA2C3D1F21F}" type="datetimeFigureOut">
              <a:rPr lang="en-GB" smtClean="0"/>
              <a:pPr/>
              <a:t>29/11/2012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B1485-4C3B-4471-A291-2EBC6C0AEF4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47F984-655E-49AD-A7FD-EBA2C3D1F21F}" type="datetimeFigureOut">
              <a:rPr lang="en-GB" smtClean="0"/>
              <a:pPr/>
              <a:t>29/11/2012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4B1485-4C3B-4471-A291-2EBC6C0AEF44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 descr="endi-logo-seal-white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998730" y="1859733"/>
            <a:ext cx="5022558" cy="72842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1" name="WordArt 3"/>
          <p:cNvSpPr>
            <a:spLocks noChangeArrowheads="1" noChangeShapeType="1" noTextEdit="1"/>
          </p:cNvSpPr>
          <p:nvPr/>
        </p:nvSpPr>
        <p:spPr bwMode="auto">
          <a:xfrm>
            <a:off x="64079" y="107504"/>
            <a:ext cx="4392488" cy="36004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200" i="1" kern="10" dirty="0" smtClean="0">
                <a:ln w="25400">
                  <a:solidFill>
                    <a:schemeClr val="tx1"/>
                  </a:solidFill>
                  <a:round/>
                  <a:headEnd/>
                  <a:tailEnd/>
                </a:ln>
                <a:latin typeface="Franklin Gothic Heavy" pitchFamily="34" charset="0"/>
              </a:rPr>
              <a:t>INTRAMURAL</a:t>
            </a:r>
            <a:endParaRPr lang="en-US" sz="3200" i="1" kern="10" dirty="0">
              <a:ln w="25400">
                <a:solidFill>
                  <a:schemeClr val="tx1"/>
                </a:solidFill>
                <a:round/>
                <a:headEnd/>
                <a:tailEnd/>
              </a:ln>
              <a:latin typeface="Franklin Gothic Heavy" pitchFamily="34" charset="0"/>
            </a:endParaRPr>
          </a:p>
        </p:txBody>
      </p:sp>
      <p:graphicFrame>
        <p:nvGraphicFramePr>
          <p:cNvPr id="10" name="Group 118"/>
          <p:cNvGraphicFramePr>
            <a:graphicFrameLocks noGrp="1"/>
          </p:cNvGraphicFramePr>
          <p:nvPr/>
        </p:nvGraphicFramePr>
        <p:xfrm>
          <a:off x="101600" y="1889332"/>
          <a:ext cx="6495752" cy="7021530"/>
        </p:xfrm>
        <a:graphic>
          <a:graphicData uri="http://schemas.openxmlformats.org/drawingml/2006/table">
            <a:tbl>
              <a:tblPr>
                <a:tableStyleId>{793D81CF-94F2-401A-BA57-92F5A7B2D0C5}</a:tableStyleId>
              </a:tblPr>
              <a:tblGrid>
                <a:gridCol w="4675143"/>
                <a:gridCol w="1820609"/>
              </a:tblGrid>
              <a:tr h="509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Rockwell" pitchFamily="18" charset="0"/>
                        </a:rPr>
                        <a:t>Player Name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2D050"/>
                        </a:solidFill>
                        <a:effectLst/>
                        <a:latin typeface="Rockwell" pitchFamily="18" charset="0"/>
                      </a:endParaRPr>
                    </a:p>
                  </a:txBody>
                  <a:tcPr marL="82058" marR="82058" marT="41029" marB="41029" anchor="b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Rockwell" pitchFamily="18" charset="0"/>
                        </a:rPr>
                        <a:t>Goals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2D050"/>
                        </a:solidFill>
                        <a:effectLst/>
                        <a:latin typeface="Rockwell" pitchFamily="18" charset="0"/>
                      </a:endParaRPr>
                    </a:p>
                  </a:txBody>
                  <a:tcPr marL="82058" marR="82058" marT="41029" marB="41029" anchor="b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383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Tucker Grose</a:t>
                      </a:r>
                      <a:endParaRPr lang="en-US" sz="20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16</a:t>
                      </a:r>
                      <a:endParaRPr lang="en-US" sz="20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383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Pat O’Connor</a:t>
                      </a:r>
                      <a:endParaRPr lang="en-US" sz="20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14</a:t>
                      </a:r>
                      <a:endParaRPr lang="en-US" sz="20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383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Cam Macleod</a:t>
                      </a:r>
                      <a:endParaRPr lang="en-US" sz="20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14</a:t>
                      </a:r>
                      <a:endParaRPr lang="en-US" sz="20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383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Connor Ressel</a:t>
                      </a:r>
                      <a:endParaRPr lang="en-US" sz="20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13</a:t>
                      </a:r>
                      <a:endParaRPr lang="en-US" sz="20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383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Clark Dumart</a:t>
                      </a:r>
                      <a:endParaRPr lang="en-US" sz="20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13</a:t>
                      </a:r>
                      <a:endParaRPr lang="en-US" sz="20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383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Kenny Rubino</a:t>
                      </a:r>
                      <a:endParaRPr lang="en-US" sz="20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12</a:t>
                      </a:r>
                      <a:endParaRPr lang="en-US" sz="20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383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Shaun McKennedy</a:t>
                      </a:r>
                      <a:endParaRPr lang="en-US" sz="20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12</a:t>
                      </a:r>
                      <a:endParaRPr lang="en-US" sz="20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383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Mark Pettingill</a:t>
                      </a:r>
                      <a:endParaRPr lang="en-US" sz="20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</a:t>
                      </a:r>
                      <a:endParaRPr lang="en-US" sz="20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383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Nate Colpitts</a:t>
                      </a:r>
                      <a:endParaRPr lang="en-US" sz="20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</a:t>
                      </a:r>
                      <a:endParaRPr lang="en-US" sz="20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383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Tad Gold</a:t>
                      </a:r>
                      <a:endParaRPr lang="en-US" sz="20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endParaRPr lang="en-US" sz="20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383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Ryan Pratt</a:t>
                      </a:r>
                      <a:endParaRPr lang="en-US" sz="20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endParaRPr lang="en-US" sz="20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383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Matt Crowley</a:t>
                      </a:r>
                      <a:endParaRPr lang="en-US" sz="20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endParaRPr lang="en-US" sz="20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383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Harry Oringer</a:t>
                      </a:r>
                      <a:endParaRPr lang="en-US" sz="20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endParaRPr lang="en-US" sz="20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383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Sam Crotto</a:t>
                      </a:r>
                      <a:endParaRPr lang="en-US" sz="20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en-US" sz="20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383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Paul Whitman</a:t>
                      </a:r>
                      <a:endParaRPr lang="en-US" sz="20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en-US" sz="20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383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Kevin Brennon</a:t>
                      </a:r>
                      <a:endParaRPr lang="en-US" sz="20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en-US" sz="20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383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David Gagnon</a:t>
                      </a:r>
                      <a:endParaRPr lang="en-US" sz="20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en-US" sz="20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383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Hunter Slade</a:t>
                      </a:r>
                      <a:endParaRPr lang="en-US" sz="20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en-US" sz="20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383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Ryan Sutherland</a:t>
                      </a:r>
                      <a:endParaRPr lang="en-US" sz="20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en-US" sz="20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037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Seth Fortier</a:t>
                      </a:r>
                      <a:endParaRPr lang="en-US" sz="20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en-US" sz="20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037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 tied with</a:t>
                      </a:r>
                      <a:endParaRPr lang="en-US" sz="20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en-US" sz="20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26302" y="0"/>
            <a:ext cx="2215066" cy="1835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WordArt 3"/>
          <p:cNvSpPr>
            <a:spLocks noChangeArrowheads="1" noChangeShapeType="1" noTextEdit="1"/>
          </p:cNvSpPr>
          <p:nvPr/>
        </p:nvSpPr>
        <p:spPr bwMode="auto">
          <a:xfrm>
            <a:off x="64079" y="500642"/>
            <a:ext cx="4392488" cy="36004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200" i="1" kern="10" dirty="0" smtClean="0">
                <a:ln w="25400">
                  <a:solidFill>
                    <a:schemeClr val="tx1"/>
                  </a:solidFill>
                  <a:round/>
                  <a:headEnd/>
                  <a:tailEnd/>
                </a:ln>
                <a:latin typeface="Franklin Gothic Heavy" pitchFamily="34" charset="0"/>
              </a:rPr>
              <a:t>FLOOR</a:t>
            </a:r>
            <a:endParaRPr lang="en-US" sz="3200" i="1" kern="10" dirty="0">
              <a:ln w="25400">
                <a:solidFill>
                  <a:schemeClr val="tx1"/>
                </a:solidFill>
                <a:round/>
                <a:headEnd/>
                <a:tailEnd/>
              </a:ln>
              <a:latin typeface="Franklin Gothic Heavy" pitchFamily="34" charset="0"/>
            </a:endParaRPr>
          </a:p>
        </p:txBody>
      </p:sp>
      <p:sp>
        <p:nvSpPr>
          <p:cNvPr id="18" name="WordArt 3"/>
          <p:cNvSpPr>
            <a:spLocks noChangeArrowheads="1" noChangeShapeType="1" noTextEdit="1"/>
          </p:cNvSpPr>
          <p:nvPr/>
        </p:nvSpPr>
        <p:spPr bwMode="auto">
          <a:xfrm>
            <a:off x="64079" y="899592"/>
            <a:ext cx="4392488" cy="43204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200" i="1" kern="10" dirty="0" smtClean="0">
                <a:ln w="25400">
                  <a:solidFill>
                    <a:schemeClr val="tx1"/>
                  </a:solidFill>
                  <a:round/>
                  <a:headEnd/>
                  <a:tailEnd/>
                </a:ln>
                <a:latin typeface="Franklin Gothic Heavy" pitchFamily="34" charset="0"/>
              </a:rPr>
              <a:t>HOCKEY</a:t>
            </a:r>
            <a:endParaRPr lang="en-US" sz="3200" i="1" kern="10" dirty="0">
              <a:ln w="25400">
                <a:solidFill>
                  <a:schemeClr val="tx1"/>
                </a:solidFill>
                <a:round/>
                <a:headEnd/>
                <a:tailEnd/>
              </a:ln>
              <a:latin typeface="Franklin Gothic Heavy" pitchFamily="34" charset="0"/>
            </a:endParaRPr>
          </a:p>
        </p:txBody>
      </p:sp>
      <p:sp>
        <p:nvSpPr>
          <p:cNvPr id="20" name="WordArt 3"/>
          <p:cNvSpPr>
            <a:spLocks noChangeArrowheads="1" noChangeShapeType="1" noTextEdit="1"/>
          </p:cNvSpPr>
          <p:nvPr/>
        </p:nvSpPr>
        <p:spPr bwMode="auto">
          <a:xfrm>
            <a:off x="136087" y="1378381"/>
            <a:ext cx="4248472" cy="4047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200" i="1" kern="10" dirty="0" smtClean="0">
                <a:ln w="3810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chemeClr val="bg1">
                    <a:lumMod val="85000"/>
                  </a:schemeClr>
                </a:solidFill>
                <a:latin typeface="Franklin Gothic Heavy" pitchFamily="34" charset="0"/>
              </a:rPr>
              <a:t>MEN’S DIVISION</a:t>
            </a:r>
            <a:endParaRPr lang="en-US" sz="3200" i="1" kern="10" dirty="0">
              <a:ln w="38100">
                <a:solidFill>
                  <a:schemeClr val="tx1"/>
                </a:solidFill>
                <a:round/>
                <a:headEnd/>
                <a:tailEnd/>
              </a:ln>
              <a:solidFill>
                <a:schemeClr val="bg1">
                  <a:lumMod val="85000"/>
                </a:schemeClr>
              </a:solidFill>
              <a:latin typeface="Franklin Gothic Heavy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 descr="endi-logo-seal-white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998730" y="1859733"/>
            <a:ext cx="5022558" cy="72842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1" name="WordArt 3"/>
          <p:cNvSpPr>
            <a:spLocks noChangeArrowheads="1" noChangeShapeType="1" noTextEdit="1"/>
          </p:cNvSpPr>
          <p:nvPr/>
        </p:nvSpPr>
        <p:spPr bwMode="auto">
          <a:xfrm>
            <a:off x="64079" y="107504"/>
            <a:ext cx="4392488" cy="36004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200" i="1" kern="10" dirty="0" smtClean="0">
                <a:ln w="25400">
                  <a:solidFill>
                    <a:schemeClr val="tx1"/>
                  </a:solidFill>
                  <a:round/>
                  <a:headEnd/>
                  <a:tailEnd/>
                </a:ln>
                <a:latin typeface="Franklin Gothic Heavy" pitchFamily="34" charset="0"/>
              </a:rPr>
              <a:t>INTRAMURAL</a:t>
            </a:r>
            <a:endParaRPr lang="en-US" sz="3200" i="1" kern="10" dirty="0">
              <a:ln w="25400">
                <a:solidFill>
                  <a:schemeClr val="tx1"/>
                </a:solidFill>
                <a:round/>
                <a:headEnd/>
                <a:tailEnd/>
              </a:ln>
              <a:latin typeface="Franklin Gothic Heavy" pitchFamily="34" charset="0"/>
            </a:endParaRPr>
          </a:p>
        </p:txBody>
      </p:sp>
      <p:graphicFrame>
        <p:nvGraphicFramePr>
          <p:cNvPr id="10" name="Group 118"/>
          <p:cNvGraphicFramePr>
            <a:graphicFrameLocks noGrp="1"/>
          </p:cNvGraphicFramePr>
          <p:nvPr/>
        </p:nvGraphicFramePr>
        <p:xfrm>
          <a:off x="101600" y="1889327"/>
          <a:ext cx="6495752" cy="6931138"/>
        </p:xfrm>
        <a:graphic>
          <a:graphicData uri="http://schemas.openxmlformats.org/drawingml/2006/table">
            <a:tbl>
              <a:tblPr>
                <a:tableStyleId>{793D81CF-94F2-401A-BA57-92F5A7B2D0C5}</a:tableStyleId>
              </a:tblPr>
              <a:tblGrid>
                <a:gridCol w="4675143"/>
                <a:gridCol w="1820609"/>
              </a:tblGrid>
              <a:tr h="57747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Rockwell" pitchFamily="18" charset="0"/>
                        </a:rPr>
                        <a:t>Player Name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2D050"/>
                        </a:solidFill>
                        <a:effectLst/>
                        <a:latin typeface="Rockwell" pitchFamily="18" charset="0"/>
                      </a:endParaRPr>
                    </a:p>
                  </a:txBody>
                  <a:tcPr marL="82058" marR="82058" marT="41029" marB="41029" anchor="b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Rockwell" pitchFamily="18" charset="0"/>
                        </a:rPr>
                        <a:t>Goals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2D050"/>
                        </a:solidFill>
                        <a:effectLst/>
                        <a:latin typeface="Rockwell" pitchFamily="18" charset="0"/>
                      </a:endParaRPr>
                    </a:p>
                  </a:txBody>
                  <a:tcPr marL="82058" marR="82058" marT="41029" marB="41029" anchor="b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374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Lissy Enright</a:t>
                      </a:r>
                      <a:endParaRPr lang="en-US" sz="20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22</a:t>
                      </a:r>
                      <a:endParaRPr lang="en-US" sz="20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374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Cassie Desimone</a:t>
                      </a:r>
                      <a:endParaRPr lang="en-US" sz="20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16</a:t>
                      </a:r>
                      <a:endParaRPr lang="en-US" sz="20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374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Makenzie Hurst</a:t>
                      </a:r>
                      <a:endParaRPr lang="en-US" sz="20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  <a:endParaRPr lang="en-US" sz="20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374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Alyssa Clark</a:t>
                      </a:r>
                      <a:endParaRPr lang="en-US" sz="20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en-US" sz="20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374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Kelsey Draught</a:t>
                      </a:r>
                      <a:endParaRPr lang="en-US" sz="20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en-US" sz="20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374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Hannah Thornberg</a:t>
                      </a:r>
                      <a:endParaRPr lang="en-US" sz="20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en-US" sz="20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374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Ellyn Gloshowski</a:t>
                      </a:r>
                      <a:endParaRPr lang="en-US" sz="20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en-US" sz="20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374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Jamie Carda</a:t>
                      </a:r>
                      <a:endParaRPr lang="en-US" sz="20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en-US" sz="20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374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Morgan Bresnahan</a:t>
                      </a:r>
                      <a:endParaRPr lang="en-US" sz="20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en-US" sz="20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374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Taylor Texiera</a:t>
                      </a:r>
                      <a:endParaRPr lang="en-US" sz="20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en-US" sz="20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374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Alexis</a:t>
                      </a:r>
                      <a:endParaRPr lang="en-US" sz="20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en-US" sz="20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374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Jess Poirer</a:t>
                      </a:r>
                      <a:endParaRPr lang="en-US" sz="20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en-US" sz="20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374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Jill Deering</a:t>
                      </a:r>
                      <a:endParaRPr lang="en-US" sz="20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en-US" sz="20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374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Rose Bradley</a:t>
                      </a:r>
                      <a:endParaRPr lang="en-US" sz="20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en-US" sz="20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374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Emily O’Halloran</a:t>
                      </a:r>
                      <a:endParaRPr lang="en-US" sz="20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en-US" sz="20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374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Emily Mulvey</a:t>
                      </a:r>
                      <a:endParaRPr lang="en-US" sz="20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en-US" sz="20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374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 tied with</a:t>
                      </a:r>
                      <a:endParaRPr lang="en-US" sz="20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en-US" sz="20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26302" y="0"/>
            <a:ext cx="2215066" cy="1835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WordArt 3"/>
          <p:cNvSpPr>
            <a:spLocks noChangeArrowheads="1" noChangeShapeType="1" noTextEdit="1"/>
          </p:cNvSpPr>
          <p:nvPr/>
        </p:nvSpPr>
        <p:spPr bwMode="auto">
          <a:xfrm>
            <a:off x="64079" y="500642"/>
            <a:ext cx="4392488" cy="36004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200" i="1" kern="10" dirty="0" smtClean="0">
                <a:ln w="25400">
                  <a:solidFill>
                    <a:schemeClr val="tx1"/>
                  </a:solidFill>
                  <a:round/>
                  <a:headEnd/>
                  <a:tailEnd/>
                </a:ln>
                <a:latin typeface="Franklin Gothic Heavy" pitchFamily="34" charset="0"/>
              </a:rPr>
              <a:t>FLOOR</a:t>
            </a:r>
            <a:endParaRPr lang="en-US" sz="3200" i="1" kern="10" dirty="0">
              <a:ln w="25400">
                <a:solidFill>
                  <a:schemeClr val="tx1"/>
                </a:solidFill>
                <a:round/>
                <a:headEnd/>
                <a:tailEnd/>
              </a:ln>
              <a:latin typeface="Franklin Gothic Heavy" pitchFamily="34" charset="0"/>
            </a:endParaRPr>
          </a:p>
        </p:txBody>
      </p:sp>
      <p:sp>
        <p:nvSpPr>
          <p:cNvPr id="18" name="WordArt 3"/>
          <p:cNvSpPr>
            <a:spLocks noChangeArrowheads="1" noChangeShapeType="1" noTextEdit="1"/>
          </p:cNvSpPr>
          <p:nvPr/>
        </p:nvSpPr>
        <p:spPr bwMode="auto">
          <a:xfrm>
            <a:off x="64079" y="899592"/>
            <a:ext cx="4392488" cy="43204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200" i="1" kern="10" dirty="0" smtClean="0">
                <a:ln w="25400">
                  <a:solidFill>
                    <a:schemeClr val="tx1"/>
                  </a:solidFill>
                  <a:round/>
                  <a:headEnd/>
                  <a:tailEnd/>
                </a:ln>
                <a:latin typeface="Franklin Gothic Heavy" pitchFamily="34" charset="0"/>
              </a:rPr>
              <a:t>HOCKEY</a:t>
            </a:r>
            <a:endParaRPr lang="en-US" sz="3200" i="1" kern="10" dirty="0">
              <a:ln w="25400">
                <a:solidFill>
                  <a:schemeClr val="tx1"/>
                </a:solidFill>
                <a:round/>
                <a:headEnd/>
                <a:tailEnd/>
              </a:ln>
              <a:latin typeface="Franklin Gothic Heavy" pitchFamily="34" charset="0"/>
            </a:endParaRPr>
          </a:p>
        </p:txBody>
      </p:sp>
      <p:sp>
        <p:nvSpPr>
          <p:cNvPr id="20" name="WordArt 3"/>
          <p:cNvSpPr>
            <a:spLocks noChangeArrowheads="1" noChangeShapeType="1" noTextEdit="1"/>
          </p:cNvSpPr>
          <p:nvPr/>
        </p:nvSpPr>
        <p:spPr bwMode="auto">
          <a:xfrm>
            <a:off x="136087" y="1378381"/>
            <a:ext cx="4248472" cy="4047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200" i="1" kern="10" dirty="0" smtClean="0">
                <a:ln w="3810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chemeClr val="bg1">
                    <a:lumMod val="85000"/>
                  </a:schemeClr>
                </a:solidFill>
                <a:latin typeface="Franklin Gothic Heavy" pitchFamily="34" charset="0"/>
              </a:rPr>
              <a:t>WOMEN’S DIVISION</a:t>
            </a:r>
            <a:endParaRPr lang="en-US" sz="3200" i="1" kern="10" dirty="0">
              <a:ln w="38100">
                <a:solidFill>
                  <a:schemeClr val="tx1"/>
                </a:solidFill>
                <a:round/>
                <a:headEnd/>
                <a:tailEnd/>
              </a:ln>
              <a:solidFill>
                <a:schemeClr val="bg1">
                  <a:lumMod val="85000"/>
                </a:schemeClr>
              </a:solidFill>
              <a:latin typeface="Franklin Gothic Heavy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29330</TotalTime>
  <Words>131</Words>
  <Application>Microsoft Office PowerPoint</Application>
  <PresentationFormat>On-screen Show (4:3)</PresentationFormat>
  <Paragraphs>88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Slide 1</vt:lpstr>
      <vt:lpstr>Slide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Jason</dc:creator>
  <cp:lastModifiedBy>gseney</cp:lastModifiedBy>
  <cp:revision>21</cp:revision>
  <dcterms:created xsi:type="dcterms:W3CDTF">2011-09-27T14:28:24Z</dcterms:created>
  <dcterms:modified xsi:type="dcterms:W3CDTF">2012-12-07T01:02:32Z</dcterms:modified>
</cp:coreProperties>
</file>