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91BCD-A415-4DC5-80C5-18C7EDFC80B8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37004-8013-4444-93FB-630904FAC5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FE37F-64F4-457D-B74B-03D0C1F2C3D7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7BE2C-A049-4FCE-B055-4F3DB492C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5" cy="5081734"/>
        </p:xfrm>
        <a:graphic>
          <a:graphicData uri="http://schemas.openxmlformats.org/drawingml/2006/table">
            <a:tbl>
              <a:tblPr/>
              <a:tblGrid>
                <a:gridCol w="1910109"/>
                <a:gridCol w="930757"/>
                <a:gridCol w="2326895"/>
                <a:gridCol w="487805"/>
                <a:gridCol w="2326895"/>
                <a:gridCol w="844784"/>
              </a:tblGrid>
              <a:tr h="241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30th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Puck </a:t>
                      </a:r>
                      <a:r>
                        <a:rPr lang="en-US" sz="1200" dirty="0" err="1"/>
                        <a:t>Grinderz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Documentors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Buddies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Hot to Yandle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Five-Holers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Friendship of a Thousand Wolves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Skook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Pretty Tough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1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Mighty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What the Puck?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Dexter Morgans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Byrne Katz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Mark </a:t>
                      </a:r>
                      <a:r>
                        <a:rPr lang="en-US" sz="1200" dirty="0" err="1"/>
                        <a:t>Pettingill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Smangers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Me in the Five Hole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5" cy="5081734"/>
        </p:xfrm>
        <a:graphic>
          <a:graphicData uri="http://schemas.openxmlformats.org/drawingml/2006/table">
            <a:tbl>
              <a:tblPr/>
              <a:tblGrid>
                <a:gridCol w="1910109"/>
                <a:gridCol w="930757"/>
                <a:gridCol w="2326895"/>
                <a:gridCol w="487805"/>
                <a:gridCol w="2326895"/>
                <a:gridCol w="844784"/>
              </a:tblGrid>
              <a:tr h="241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6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Paul Whitman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Grinderz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Buddies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Hot to Yandle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Friendship of a Thousand Wolves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Mark Pettingill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Skook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8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Pretty Tough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Dexter Morgans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Mighty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What the Puck?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Byrne Katz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Five-Holers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Puck Me in the </a:t>
                      </a:r>
                      <a:r>
                        <a:rPr lang="en-US" sz="1200" dirty="0" smtClean="0"/>
                        <a:t>Five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Smangers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5" cy="5081734"/>
        </p:xfrm>
        <a:graphic>
          <a:graphicData uri="http://schemas.openxmlformats.org/drawingml/2006/table">
            <a:tbl>
              <a:tblPr/>
              <a:tblGrid>
                <a:gridCol w="1910109"/>
                <a:gridCol w="930757"/>
                <a:gridCol w="2326895"/>
                <a:gridCol w="487805"/>
                <a:gridCol w="2326895"/>
                <a:gridCol w="844784"/>
              </a:tblGrid>
              <a:tr h="241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13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Grinderz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Thugz</a:t>
                      </a:r>
                      <a:r>
                        <a:rPr lang="en-US" sz="1200" dirty="0"/>
                        <a:t>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Friendship of a Thousand Wolves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Hot to Yandle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Mark </a:t>
                      </a:r>
                      <a:r>
                        <a:rPr lang="en-US" sz="1200" dirty="0" err="1"/>
                        <a:t>Pettingill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Me in the </a:t>
                      </a:r>
                      <a:r>
                        <a:rPr lang="en-US" sz="1200" smtClean="0"/>
                        <a:t>Five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Paul Whitman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Documentors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Skook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Dexter Morgans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15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Pretty Tough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Byrne Katz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Mighty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What the Puck?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Smangers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Five-Holers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5" cy="5081734"/>
        </p:xfrm>
        <a:graphic>
          <a:graphicData uri="http://schemas.openxmlformats.org/drawingml/2006/table">
            <a:tbl>
              <a:tblPr/>
              <a:tblGrid>
                <a:gridCol w="1910109"/>
                <a:gridCol w="930757"/>
                <a:gridCol w="2326895"/>
                <a:gridCol w="487805"/>
                <a:gridCol w="2326895"/>
                <a:gridCol w="844784"/>
              </a:tblGrid>
              <a:tr h="241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27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Paul Whitman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The Documentors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Puck Buddies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Too Hot to </a:t>
                      </a:r>
                      <a:r>
                        <a:rPr lang="en-US" sz="1200" dirty="0" err="1">
                          <a:latin typeface="+mn-lt"/>
                          <a:cs typeface="Times New Roman" pitchFamily="18" charset="0"/>
                        </a:rPr>
                        <a:t>Yandle</a:t>
                      </a:r>
                      <a:endParaRPr 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+mn-lt"/>
                          <a:cs typeface="Times New Roman" pitchFamily="18" charset="0"/>
                        </a:rPr>
                        <a:t>Smangers</a:t>
                      </a:r>
                      <a:endParaRPr 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Puck Grinderz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Friendship of a Thousand Wolves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Mark </a:t>
                      </a:r>
                      <a:r>
                        <a:rPr lang="en-US" sz="1200" dirty="0" err="1">
                          <a:latin typeface="+mn-lt"/>
                          <a:cs typeface="Times New Roman" pitchFamily="18" charset="0"/>
                        </a:rPr>
                        <a:t>Pettingill</a:t>
                      </a:r>
                      <a:endParaRPr 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Puck Me in the Five Hole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+mn-lt"/>
                          <a:cs typeface="Times New Roman" pitchFamily="18" charset="0"/>
                        </a:rPr>
                        <a:t>Skook</a:t>
                      </a:r>
                      <a:endParaRPr 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November 29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The Dexter Morgans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Byrne Katz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Puck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What the Puck?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Pretty Tough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The Mighty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  <a:cs typeface="Times New Roman" pitchFamily="18" charset="0"/>
                        </a:rPr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n-lt"/>
                          <a:cs typeface="Times New Roman" pitchFamily="18" charset="0"/>
                        </a:rPr>
                        <a:t>The Five-Holers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5" cy="5081734"/>
        </p:xfrm>
        <a:graphic>
          <a:graphicData uri="http://schemas.openxmlformats.org/drawingml/2006/table">
            <a:tbl>
              <a:tblPr/>
              <a:tblGrid>
                <a:gridCol w="1910109"/>
                <a:gridCol w="930757"/>
                <a:gridCol w="2326895"/>
                <a:gridCol w="487805"/>
                <a:gridCol w="2326895"/>
                <a:gridCol w="844784"/>
              </a:tblGrid>
              <a:tr h="241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December 4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Paul Whitman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Puck Buddies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The Documentors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Mark Pettingill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Puck Grinderz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Puck Me in the Five Hole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Smangers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Skook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Byrne Katz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December 6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What the Puck?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The Dexter Morgans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The Mighty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Puck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Pretty Tough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Too Hot to Yandle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The Five-Holers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</a:rPr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6" cy="5331850"/>
        </p:xfrm>
        <a:graphic>
          <a:graphicData uri="http://schemas.openxmlformats.org/drawingml/2006/table">
            <a:tbl>
              <a:tblPr/>
              <a:tblGrid>
                <a:gridCol w="1727915"/>
                <a:gridCol w="841978"/>
                <a:gridCol w="841978"/>
                <a:gridCol w="2104947"/>
                <a:gridCol w="441276"/>
                <a:gridCol w="2104947"/>
                <a:gridCol w="764205"/>
              </a:tblGrid>
              <a:tr h="181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161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December 11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Stick-it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Five-</a:t>
                      </a:r>
                      <a:r>
                        <a:rPr lang="en-US" sz="1200" dirty="0" err="1"/>
                        <a:t>Holers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Buddies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Gagnon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Salty B's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Documentors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Friendship of a Thousand Wolves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Lactose Intolerance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Mark Pettingill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Smangers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Puck Grinderz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Nice for 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Down to Puck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Paul Whitman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Roasters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Premature Shooters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December 13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 Hot to Yandle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Men With Wood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What the Puck?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Pretty Tough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Women's Playoffs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Dexter </a:t>
                      </a:r>
                      <a:r>
                        <a:rPr lang="en-US" sz="1200" dirty="0" err="1" smtClean="0">
                          <a:latin typeface="+mj-lt"/>
                        </a:rPr>
                        <a:t>Morgans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Mighty Gulls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3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Byrne Katz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Average Joes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4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1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2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5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Puck It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</a:t>
                      </a:r>
                      <a:r>
                        <a:rPr lang="en-US" sz="1200" baseline="0" dirty="0" smtClean="0"/>
                        <a:t>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4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459846"/>
          <a:ext cx="8827246" cy="4788557"/>
        </p:xfrm>
        <a:graphic>
          <a:graphicData uri="http://schemas.openxmlformats.org/drawingml/2006/table">
            <a:tbl>
              <a:tblPr/>
              <a:tblGrid>
                <a:gridCol w="1727915"/>
                <a:gridCol w="841978"/>
                <a:gridCol w="841978"/>
                <a:gridCol w="2104947"/>
                <a:gridCol w="441276"/>
                <a:gridCol w="2104947"/>
                <a:gridCol w="764205"/>
              </a:tblGrid>
              <a:tr h="2773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84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January 29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Lactose</a:t>
                      </a:r>
                      <a:r>
                        <a:rPr lang="en-US" sz="1200" baseline="0" dirty="0" smtClean="0"/>
                        <a:t> Intolerance 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Puck Me</a:t>
                      </a:r>
                      <a:r>
                        <a:rPr lang="en-US" sz="1200" baseline="0" dirty="0" smtClean="0"/>
                        <a:t> in the 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</a:t>
                      </a:r>
                      <a:r>
                        <a:rPr lang="en-US" sz="1200" baseline="0" dirty="0" smtClean="0"/>
                        <a:t> Salty B’s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Premature Shooters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Down to Puck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Paul Whitman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Gagnon Style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Mark </a:t>
                      </a:r>
                      <a:r>
                        <a:rPr lang="en-US" sz="1200" dirty="0" err="1" smtClean="0"/>
                        <a:t>Pettingill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Friendship</a:t>
                      </a:r>
                      <a:r>
                        <a:rPr lang="en-US" sz="1200" baseline="0" dirty="0" smtClean="0"/>
                        <a:t> of 1000 Wolves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 5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Holers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Too</a:t>
                      </a:r>
                      <a:r>
                        <a:rPr lang="en-US" sz="1200" baseline="0" dirty="0" smtClean="0"/>
                        <a:t> Nice for Ice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Puck </a:t>
                      </a:r>
                      <a:r>
                        <a:rPr lang="en-US" sz="1200" dirty="0" err="1" smtClean="0"/>
                        <a:t>Grinderz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3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7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Smangers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January 31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8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9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+mj-lt"/>
                        </a:rPr>
                        <a:t>Thugz</a:t>
                      </a:r>
                      <a:r>
                        <a:rPr lang="en-US" sz="1200" baseline="0" dirty="0" smtClean="0">
                          <a:latin typeface="+mj-lt"/>
                        </a:rPr>
                        <a:t> Mansion 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4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5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6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7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8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9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Winner of Game 10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0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85439" y="80628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5070" y="0"/>
            <a:ext cx="2953421" cy="13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85439" y="375482"/>
            <a:ext cx="5856651" cy="2700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85439" y="674694"/>
            <a:ext cx="5856651" cy="3240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81450" y="1033786"/>
            <a:ext cx="5664629" cy="3035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Schedule 2012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  <p:graphicFrame>
        <p:nvGraphicFramePr>
          <p:cNvPr id="11" name="Group 549"/>
          <p:cNvGraphicFramePr>
            <a:graphicFrameLocks noGrp="1"/>
          </p:cNvGraphicFramePr>
          <p:nvPr/>
        </p:nvGraphicFramePr>
        <p:xfrm>
          <a:off x="164354" y="1828800"/>
          <a:ext cx="8827246" cy="1435755"/>
        </p:xfrm>
        <a:graphic>
          <a:graphicData uri="http://schemas.openxmlformats.org/drawingml/2006/table">
            <a:tbl>
              <a:tblPr/>
              <a:tblGrid>
                <a:gridCol w="1727915"/>
                <a:gridCol w="841978"/>
                <a:gridCol w="841978"/>
                <a:gridCol w="2104947"/>
                <a:gridCol w="441276"/>
                <a:gridCol w="2104947"/>
                <a:gridCol w="764205"/>
              </a:tblGrid>
              <a:tr h="305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Away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CHAMPIONSHIP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4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62041</TotalTime>
  <Words>1079</Words>
  <Application>Microsoft Office PowerPoint</Application>
  <PresentationFormat>On-screen Show (4:3)</PresentationFormat>
  <Paragraphs>630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13</cp:revision>
  <dcterms:created xsi:type="dcterms:W3CDTF">2012-01-04T18:34:29Z</dcterms:created>
  <dcterms:modified xsi:type="dcterms:W3CDTF">2013-01-07T20:21:31Z</dcterms:modified>
</cp:coreProperties>
</file>