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17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F984-655E-49AD-A7FD-EBA2C3D1F21F}" type="datetimeFigureOut">
              <a:rPr lang="en-GB" smtClean="0"/>
              <a:pPr/>
              <a:t>05/12/2012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1485-4C3B-4471-A291-2EBC6C0AEF4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64079" y="107504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1601" y="1889326"/>
          <a:ext cx="6621766" cy="685914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084719"/>
                <a:gridCol w="1201261"/>
                <a:gridCol w="800841"/>
                <a:gridCol w="800841"/>
                <a:gridCol w="734104"/>
              </a:tblGrid>
              <a:tr h="9675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TIE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Puck It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What the Puck?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Dexter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Morgans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Byrne Katz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Average Joes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Mighty Gulls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Pretty Tough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Skook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302" y="0"/>
            <a:ext cx="2215066" cy="1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64079" y="500642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64079" y="899592"/>
            <a:ext cx="439248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36087" y="1378381"/>
            <a:ext cx="4248472" cy="404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WOMEN’S DIVISION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64079" y="107504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1601" y="1889326"/>
          <a:ext cx="6621766" cy="6859137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084719"/>
                <a:gridCol w="1201261"/>
                <a:gridCol w="800841"/>
                <a:gridCol w="800841"/>
                <a:gridCol w="734104"/>
              </a:tblGrid>
              <a:tr h="796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TIE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Down to Puck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Gagnon Style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Lactose Intolerance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Documenters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Puck Buddies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Puck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Grinderz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Too Hot To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Yandle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Mighty Ducks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Stick-it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Roasters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302" y="0"/>
            <a:ext cx="2215066" cy="1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64079" y="500642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64079" y="899592"/>
            <a:ext cx="439248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36087" y="1378381"/>
            <a:ext cx="4248472" cy="404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MEN’S GREEN DIVISIOM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endi-logo-seal-whit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98730" y="1859733"/>
            <a:ext cx="5022558" cy="728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64079" y="107504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INTRAMURAL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graphicFrame>
        <p:nvGraphicFramePr>
          <p:cNvPr id="10" name="Group 118"/>
          <p:cNvGraphicFramePr>
            <a:graphicFrameLocks noGrp="1"/>
          </p:cNvGraphicFramePr>
          <p:nvPr/>
        </p:nvGraphicFramePr>
        <p:xfrm>
          <a:off x="101601" y="1889326"/>
          <a:ext cx="6621766" cy="707516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084719"/>
                <a:gridCol w="1201261"/>
                <a:gridCol w="800841"/>
                <a:gridCol w="800841"/>
                <a:gridCol w="734104"/>
              </a:tblGrid>
              <a:tr h="754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TEAM NAME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GAMES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WIN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LOSS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Rockwell" pitchFamily="18" charset="0"/>
                        </a:rPr>
                        <a:t>TIE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Rockwell" pitchFamily="18" charset="0"/>
                      </a:endParaRPr>
                    </a:p>
                  </a:txBody>
                  <a:tcPr marL="82058" marR="82058" marT="41029" marB="41029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Salty B’s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Smangers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Friendship of 1000 Wolves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Thugz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Mansion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Too Nice For Ice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Paul Whitman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Puck Me in the 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Mark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Pettingill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Premature</a:t>
                      </a:r>
                      <a:r>
                        <a:rPr lang="en-U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Shooters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Five-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Holers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 With Wood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09411" marR="109411" marT="30772" marB="30772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6302" y="0"/>
            <a:ext cx="2215066" cy="1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WordArt 3"/>
          <p:cNvSpPr>
            <a:spLocks noChangeArrowheads="1" noChangeShapeType="1" noTextEdit="1"/>
          </p:cNvSpPr>
          <p:nvPr/>
        </p:nvSpPr>
        <p:spPr bwMode="auto">
          <a:xfrm>
            <a:off x="64079" y="500642"/>
            <a:ext cx="439248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FLOOR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64079" y="899592"/>
            <a:ext cx="439248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latin typeface="Franklin Gothic Heavy" pitchFamily="34" charset="0"/>
              </a:rPr>
              <a:t>HOCKEY</a:t>
            </a:r>
            <a:endParaRPr lang="en-US" sz="3200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latin typeface="Franklin Gothic Heavy" pitchFamily="34" charset="0"/>
            </a:endParaRPr>
          </a:p>
        </p:txBody>
      </p:sp>
      <p:sp>
        <p:nvSpPr>
          <p:cNvPr id="20" name="WordArt 3"/>
          <p:cNvSpPr>
            <a:spLocks noChangeArrowheads="1" noChangeShapeType="1" noTextEdit="1"/>
          </p:cNvSpPr>
          <p:nvPr/>
        </p:nvSpPr>
        <p:spPr bwMode="auto">
          <a:xfrm>
            <a:off x="136087" y="1378381"/>
            <a:ext cx="4248472" cy="404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 dirty="0" smtClean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>
                    <a:lumMod val="85000"/>
                  </a:schemeClr>
                </a:solidFill>
                <a:latin typeface="Franklin Gothic Heavy" pitchFamily="34" charset="0"/>
              </a:rPr>
              <a:t>MEN’S BLUE DIVISION</a:t>
            </a:r>
            <a:endParaRPr lang="en-US" sz="3200" i="1" kern="10" dirty="0">
              <a:ln w="38100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>
                  <a:lumMod val="85000"/>
                </a:schemeClr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34160</TotalTime>
  <Words>219</Words>
  <Application>Microsoft Office PowerPoint</Application>
  <PresentationFormat>On-screen Show (4:3)</PresentationFormat>
  <Paragraphs>172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</dc:creator>
  <cp:lastModifiedBy>gseney</cp:lastModifiedBy>
  <cp:revision>66</cp:revision>
  <dcterms:created xsi:type="dcterms:W3CDTF">2011-09-27T14:28:24Z</dcterms:created>
  <dcterms:modified xsi:type="dcterms:W3CDTF">2012-12-07T01:04:38Z</dcterms:modified>
</cp:coreProperties>
</file>